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9" r:id="rId5"/>
    <p:sldId id="262" r:id="rId6"/>
    <p:sldId id="265" r:id="rId7"/>
    <p:sldId id="264" r:id="rId8"/>
    <p:sldId id="271" r:id="rId9"/>
    <p:sldId id="266" r:id="rId10"/>
    <p:sldId id="268" r:id="rId11"/>
    <p:sldId id="270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>
        <p:scale>
          <a:sx n="81" d="100"/>
          <a:sy n="81" d="100"/>
        </p:scale>
        <p:origin x="-104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" y="958406"/>
            <a:ext cx="4992624" cy="2387600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ШАБЛОН 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ПРЕЗЕНТАЦИИ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" y="3346006"/>
            <a:ext cx="4992624" cy="1655762"/>
          </a:xfrm>
        </p:spPr>
        <p:txBody>
          <a:bodyPr/>
          <a:lstStyle/>
          <a:p>
            <a:r>
              <a:rPr lang="ru-RU" dirty="0" smtClean="0">
                <a:solidFill>
                  <a:srgbClr val="6BC5C3"/>
                </a:solidFill>
              </a:rPr>
              <a:t>НАЗВАНИЕ, ЛОГОТИП </a:t>
            </a:r>
            <a:endParaRPr lang="en-US" dirty="0">
              <a:solidFill>
                <a:srgbClr val="6BC5C3"/>
              </a:solidFill>
            </a:endParaRP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607" y="4647161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30424"/>
              </p:ext>
            </p:extLst>
          </p:nvPr>
        </p:nvGraphicFramePr>
        <p:xfrm>
          <a:off x="353535" y="5133393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535" y="5133393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Финансы</a:t>
            </a: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2" y="5069193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199365"/>
              </p:ext>
            </p:extLst>
          </p:nvPr>
        </p:nvGraphicFramePr>
        <p:xfrm>
          <a:off x="5324119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119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12277" y="1441938"/>
            <a:ext cx="61663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Отчет о прибылях и убытках и прогноз движения денежных средств. В вашей инвестиционной презентации не должно быть углубленных таблиц, которые будет трудно читать и использовать в формате презентаций, ограничьте себя диаграммами, которые показывают продажи, общее количество клиентов, общие расходы и прибыль.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83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Инвестиции и использование средств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036640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Если вы хотите привлечь инвестиции – сделайте это на данном слайде.  Вы должны быть в состоянии объяснить, почему вам нужна именно эта сумма денег, которую вы попросили, и как вы планируете ее использовать. Инвесторы захотят узнать, как используются их деньги, и как это поможет вам достичь целей, которые вы ставите перед своим бизнесом.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2" y="5069193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308330"/>
              </p:ext>
            </p:extLst>
          </p:nvPr>
        </p:nvGraphicFramePr>
        <p:xfrm>
          <a:off x="5324119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119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8306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Команда / контакты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6462" y="1535723"/>
            <a:ext cx="74089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Почему вы и ваша команда – подходящие люди, чтобы построить и вырастить эту компанию? Какой опыт есть у вас, которого нет у других? Выделите ключевых членов команды, их успехи в других компаниях и ключевые знания, которые они привносят.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2" y="5069193"/>
            <a:ext cx="1788807" cy="1788807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308330"/>
              </p:ext>
            </p:extLst>
          </p:nvPr>
        </p:nvGraphicFramePr>
        <p:xfrm>
          <a:off x="5324119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119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Видение и ценностное предложение</a:t>
            </a: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2" y="5069193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738765"/>
              </p:ext>
            </p:extLst>
          </p:nvPr>
        </p:nvGraphicFramePr>
        <p:xfrm>
          <a:off x="5324120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120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41230" y="1899138"/>
            <a:ext cx="6365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Это обзор вашего бизнеса и ценности, которую вы предоставляете своим клиентам. Постарайтесь сделать его наиболее кратким и доступным. </a:t>
            </a:r>
            <a:r>
              <a:rPr lang="ru-RU" dirty="0" smtClean="0"/>
              <a:t> 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2519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3" y="5069193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010066"/>
              </p:ext>
            </p:extLst>
          </p:nvPr>
        </p:nvGraphicFramePr>
        <p:xfrm>
          <a:off x="5324120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120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01262" y="1567989"/>
            <a:ext cx="6635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Используйте этот слайд, чтобы поговорить о проблеме, которую вы решаете и о тех, у кого есть эта проблема.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21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40213" cy="1325563"/>
          </a:xfrm>
        </p:spPr>
        <p:txBody>
          <a:bodyPr/>
          <a:lstStyle/>
          <a:p>
            <a:r>
              <a:rPr lang="ru-RU" dirty="0"/>
              <a:t>Целевой рынок и возможности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3" y="5069193"/>
            <a:ext cx="1788807" cy="1788807"/>
          </a:xfrm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497831"/>
              </p:ext>
            </p:extLst>
          </p:nvPr>
        </p:nvGraphicFramePr>
        <p:xfrm>
          <a:off x="5335832" y="5561012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832" y="5561012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30215" y="1524000"/>
            <a:ext cx="6307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Используйте этот слайд, чтобы как можно обширнее описать, кто ваш клиент и сколько таких клиентов имеется. Какой размер рынка, и как вы позиционируете свою компанию на рынке? </a:t>
            </a:r>
          </a:p>
        </p:txBody>
      </p:sp>
    </p:spTree>
    <p:extLst>
      <p:ext uri="{BB962C8B-B14F-4D97-AF65-F5344CB8AC3E}">
        <p14:creationId xmlns:p14="http://schemas.microsoft.com/office/powerpoint/2010/main" val="397676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2" y="5069193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548539"/>
              </p:ext>
            </p:extLst>
          </p:nvPr>
        </p:nvGraphicFramePr>
        <p:xfrm>
          <a:off x="5324119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119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52954" y="1887415"/>
            <a:ext cx="6178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Опишите, как клиенты используют ваш продукт, и как он решает проблемы, описанные на втором слайде.</a:t>
            </a:r>
          </a:p>
        </p:txBody>
      </p:sp>
    </p:spTree>
    <p:extLst>
      <p:ext uri="{BB962C8B-B14F-4D97-AF65-F5344CB8AC3E}">
        <p14:creationId xmlns:p14="http://schemas.microsoft.com/office/powerpoint/2010/main" val="2730982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33996" cy="1325563"/>
          </a:xfrm>
        </p:spPr>
        <p:txBody>
          <a:bodyPr/>
          <a:lstStyle/>
          <a:p>
            <a:r>
              <a:rPr lang="ru-RU" dirty="0"/>
              <a:t>Модель дохода / бизнес-модель</a:t>
            </a: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3" y="5069193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220399"/>
              </p:ext>
            </p:extLst>
          </p:nvPr>
        </p:nvGraphicFramePr>
        <p:xfrm>
          <a:off x="5324120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120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1547446"/>
            <a:ext cx="6471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Вам нужно рассказать о том, как бизнес будет приносить деньги.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07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011258" cy="1325563"/>
          </a:xfrm>
        </p:spPr>
        <p:txBody>
          <a:bodyPr/>
          <a:lstStyle/>
          <a:p>
            <a:r>
              <a:rPr lang="ru-RU" dirty="0"/>
              <a:t>"</a:t>
            </a:r>
            <a:r>
              <a:rPr lang="ru-RU" dirty="0" err="1"/>
              <a:t>Трэкшен</a:t>
            </a:r>
            <a:r>
              <a:rPr lang="ru-RU" dirty="0"/>
              <a:t>" и </a:t>
            </a:r>
            <a:r>
              <a:rPr lang="ru-RU" dirty="0" err="1"/>
              <a:t>валидация</a:t>
            </a:r>
            <a:r>
              <a:rPr lang="ru-RU" dirty="0"/>
              <a:t>/дорожная карта</a:t>
            </a: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2" y="5069193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884891"/>
              </p:ext>
            </p:extLst>
          </p:nvPr>
        </p:nvGraphicFramePr>
        <p:xfrm>
          <a:off x="5324119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119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94338" y="1688123"/>
            <a:ext cx="5873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Какие основные цели вы уже достигли, и какие последующие шаги вы планируете предпринять? Если у вас уже есть продажи и ранние пользователи, использующие ваш продукт, расскажите об этом здесь. </a:t>
            </a:r>
          </a:p>
        </p:txBody>
      </p:sp>
    </p:spTree>
    <p:extLst>
      <p:ext uri="{BB962C8B-B14F-4D97-AF65-F5344CB8AC3E}">
        <p14:creationId xmlns:p14="http://schemas.microsoft.com/office/powerpoint/2010/main" val="878609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Конкуренция</a:t>
            </a: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92" y="5069193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78199"/>
              </p:ext>
            </p:extLst>
          </p:nvPr>
        </p:nvGraphicFramePr>
        <p:xfrm>
          <a:off x="5324119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119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42646" y="1524000"/>
            <a:ext cx="72331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Вы должны объяснить, насколько вы отличаетесь от других игроков на рынке, и почему клиенты будут выбирать вас вместо другого игрока.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42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Маркетинг и стратегия продаж</a:t>
            </a: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743" y="5069193"/>
            <a:ext cx="1788807" cy="1788807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12262"/>
              </p:ext>
            </p:extLst>
          </p:nvPr>
        </p:nvGraphicFramePr>
        <p:xfrm>
          <a:off x="5320670" y="5555425"/>
          <a:ext cx="2031073" cy="81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orelDRAW" r:id="rId4" imgW="3148584" imgH="1264920" progId="CorelDraw.Graphic.16">
                  <p:embed/>
                </p:oleObj>
              </mc:Choice>
              <mc:Fallback>
                <p:oleObj name="CorelDRAW" r:id="rId4" imgW="3148584" imgH="1264920" progId="CorelDraw.Graphic.1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0670" y="5555425"/>
                        <a:ext cx="2031073" cy="816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30923" y="1718211"/>
            <a:ext cx="6295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Как вы планируете привлечь внимание клиентов, и как будет выглядеть ваш процесс продаж.</a:t>
            </a:r>
          </a:p>
        </p:txBody>
      </p:sp>
    </p:spTree>
    <p:extLst>
      <p:ext uri="{BB962C8B-B14F-4D97-AF65-F5344CB8AC3E}">
        <p14:creationId xmlns:p14="http://schemas.microsoft.com/office/powerpoint/2010/main" val="542350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1275</TotalTime>
  <Words>370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Office Theme</vt:lpstr>
      <vt:lpstr>CorelDRAW</vt:lpstr>
      <vt:lpstr>ШАБЛОН  ПРЕЗЕНТАЦИИ</vt:lpstr>
      <vt:lpstr>Видение и ценностное предложение</vt:lpstr>
      <vt:lpstr>Проблема</vt:lpstr>
      <vt:lpstr>Целевой рынок и возможности</vt:lpstr>
      <vt:lpstr>Решение</vt:lpstr>
      <vt:lpstr>Модель дохода / бизнес-модель</vt:lpstr>
      <vt:lpstr>"Трэкшен" и валидация/дорожная карта</vt:lpstr>
      <vt:lpstr>Конкуренция</vt:lpstr>
      <vt:lpstr>Маркетинг и стратегия продаж</vt:lpstr>
      <vt:lpstr>Финансы</vt:lpstr>
      <vt:lpstr>Инвестиции и использование средств</vt:lpstr>
      <vt:lpstr>Команда / 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dns</cp:lastModifiedBy>
  <cp:revision>20</cp:revision>
  <dcterms:created xsi:type="dcterms:W3CDTF">2018-09-04T12:10:47Z</dcterms:created>
  <dcterms:modified xsi:type="dcterms:W3CDTF">2019-01-30T14:43:09Z</dcterms:modified>
</cp:coreProperties>
</file>